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al Black" panose="020B0A04020102020204" pitchFamily="34" charset="0"/>
      <p:bold r:id="rId12"/>
    </p:embeddedFont>
    <p:embeddedFont>
      <p:font typeface="Bahnschrift Light Condensed" panose="020B0502040204020203" pitchFamily="34" charset="0"/>
      <p:regular r:id="rId13"/>
    </p:embeddedFont>
    <p:embeddedFont>
      <p:font typeface="Bahnschrift SemiBold SemiConden" panose="020B0502040204020203" pitchFamily="34" charset="0"/>
      <p:bold r:id="rId14"/>
    </p:embeddedFont>
    <p:embeddedFont>
      <p:font typeface="Instrument Sans Medium" panose="020B0604020202020204" charset="0"/>
      <p:regular r:id="rId15"/>
    </p:embeddedFont>
    <p:embeddedFont>
      <p:font typeface="Instrument Sans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AEFA5-454D-40D5-9071-773921DE3D8C}" v="5" dt="2025-02-25T09:32:54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it pathak" userId="95c44a1ac8f23fff" providerId="LiveId" clId="{002AEFA5-454D-40D5-9071-773921DE3D8C}"/>
    <pc:docChg chg="custSel addSld delSld modSld">
      <pc:chgData name="sumit pathak" userId="95c44a1ac8f23fff" providerId="LiveId" clId="{002AEFA5-454D-40D5-9071-773921DE3D8C}" dt="2025-02-25T09:34:15.385" v="180" actId="1076"/>
      <pc:docMkLst>
        <pc:docMk/>
      </pc:docMkLst>
      <pc:sldChg chg="addSp delSp modSp mod">
        <pc:chgData name="sumit pathak" userId="95c44a1ac8f23fff" providerId="LiveId" clId="{002AEFA5-454D-40D5-9071-773921DE3D8C}" dt="2025-02-25T09:34:15.385" v="180" actId="1076"/>
        <pc:sldMkLst>
          <pc:docMk/>
          <pc:sldMk cId="0" sldId="260"/>
        </pc:sldMkLst>
        <pc:spChg chg="mod">
          <ac:chgData name="sumit pathak" userId="95c44a1ac8f23fff" providerId="LiveId" clId="{002AEFA5-454D-40D5-9071-773921DE3D8C}" dt="2025-02-25T09:21:38.912" v="0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sumit pathak" userId="95c44a1ac8f23fff" providerId="LiveId" clId="{002AEFA5-454D-40D5-9071-773921DE3D8C}" dt="2025-02-25T09:21:47.283" v="2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sumit pathak" userId="95c44a1ac8f23fff" providerId="LiveId" clId="{002AEFA5-454D-40D5-9071-773921DE3D8C}" dt="2025-02-25T09:21:52.727" v="3" actId="20577"/>
          <ac:spMkLst>
            <pc:docMk/>
            <pc:sldMk cId="0" sldId="260"/>
            <ac:spMk id="4" creationId="{00000000-0000-0000-0000-000000000000}"/>
          </ac:spMkLst>
        </pc:spChg>
        <pc:spChg chg="del">
          <ac:chgData name="sumit pathak" userId="95c44a1ac8f23fff" providerId="LiveId" clId="{002AEFA5-454D-40D5-9071-773921DE3D8C}" dt="2025-02-25T09:21:44.073" v="1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sumit pathak" userId="95c44a1ac8f23fff" providerId="LiveId" clId="{002AEFA5-454D-40D5-9071-773921DE3D8C}" dt="2025-02-25T09:21:44.073" v="1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sumit pathak" userId="95c44a1ac8f23fff" providerId="LiveId" clId="{002AEFA5-454D-40D5-9071-773921DE3D8C}" dt="2025-02-25T09:21:44.073" v="1" actId="478"/>
          <ac:spMkLst>
            <pc:docMk/>
            <pc:sldMk cId="0" sldId="260"/>
            <ac:spMk id="7" creationId="{00000000-0000-0000-0000-000000000000}"/>
          </ac:spMkLst>
        </pc:spChg>
        <pc:spChg chg="mod">
          <ac:chgData name="sumit pathak" userId="95c44a1ac8f23fff" providerId="LiveId" clId="{002AEFA5-454D-40D5-9071-773921DE3D8C}" dt="2025-02-25T09:21:56.548" v="4" actId="20577"/>
          <ac:spMkLst>
            <pc:docMk/>
            <pc:sldMk cId="0" sldId="260"/>
            <ac:spMk id="8" creationId="{00000000-0000-0000-0000-000000000000}"/>
          </ac:spMkLst>
        </pc:spChg>
        <pc:spChg chg="add mod">
          <ac:chgData name="sumit pathak" userId="95c44a1ac8f23fff" providerId="LiveId" clId="{002AEFA5-454D-40D5-9071-773921DE3D8C}" dt="2025-02-25T09:30:44.649" v="80" actId="2711"/>
          <ac:spMkLst>
            <pc:docMk/>
            <pc:sldMk cId="0" sldId="260"/>
            <ac:spMk id="15" creationId="{7C8A0178-EE26-5541-182A-AD500437B24A}"/>
          </ac:spMkLst>
        </pc:spChg>
        <pc:spChg chg="add mod">
          <ac:chgData name="sumit pathak" userId="95c44a1ac8f23fff" providerId="LiveId" clId="{002AEFA5-454D-40D5-9071-773921DE3D8C}" dt="2025-02-25T09:34:15.385" v="180" actId="1076"/>
          <ac:spMkLst>
            <pc:docMk/>
            <pc:sldMk cId="0" sldId="260"/>
            <ac:spMk id="16" creationId="{047A5C49-BC9D-BA08-0638-884455572C8D}"/>
          </ac:spMkLst>
        </pc:spChg>
        <pc:picChg chg="add mod">
          <ac:chgData name="sumit pathak" userId="95c44a1ac8f23fff" providerId="LiveId" clId="{002AEFA5-454D-40D5-9071-773921DE3D8C}" dt="2025-02-25T09:29:09.322" v="53" actId="14100"/>
          <ac:picMkLst>
            <pc:docMk/>
            <pc:sldMk cId="0" sldId="260"/>
            <ac:picMk id="10" creationId="{8BDA3258-0CC0-8D62-667A-ECEA94C951E7}"/>
          </ac:picMkLst>
        </pc:picChg>
        <pc:picChg chg="add mod">
          <ac:chgData name="sumit pathak" userId="95c44a1ac8f23fff" providerId="LiveId" clId="{002AEFA5-454D-40D5-9071-773921DE3D8C}" dt="2025-02-25T09:25:04.561" v="32" actId="1076"/>
          <ac:picMkLst>
            <pc:docMk/>
            <pc:sldMk cId="0" sldId="260"/>
            <ac:picMk id="12" creationId="{42ADC892-C8CA-4F20-1541-2E8EC97CB563}"/>
          </ac:picMkLst>
        </pc:picChg>
        <pc:picChg chg="add mod">
          <ac:chgData name="sumit pathak" userId="95c44a1ac8f23fff" providerId="LiveId" clId="{002AEFA5-454D-40D5-9071-773921DE3D8C}" dt="2025-02-25T09:29:12.513" v="54" actId="1076"/>
          <ac:picMkLst>
            <pc:docMk/>
            <pc:sldMk cId="0" sldId="260"/>
            <ac:picMk id="14" creationId="{4A59DD59-1E49-6411-A0D5-F37A5304A7AB}"/>
          </ac:picMkLst>
        </pc:picChg>
      </pc:sldChg>
      <pc:sldChg chg="modSp del mod">
        <pc:chgData name="sumit pathak" userId="95c44a1ac8f23fff" providerId="LiveId" clId="{002AEFA5-454D-40D5-9071-773921DE3D8C}" dt="2025-02-25T09:23:30.738" v="17" actId="2696"/>
        <pc:sldMkLst>
          <pc:docMk/>
          <pc:sldMk cId="0" sldId="263"/>
        </pc:sldMkLst>
        <pc:spChg chg="mod">
          <ac:chgData name="sumit pathak" userId="95c44a1ac8f23fff" providerId="LiveId" clId="{002AEFA5-454D-40D5-9071-773921DE3D8C}" dt="2025-02-25T09:23:24.222" v="16" actId="6549"/>
          <ac:spMkLst>
            <pc:docMk/>
            <pc:sldMk cId="0" sldId="263"/>
            <ac:spMk id="4" creationId="{00000000-0000-0000-0000-000000000000}"/>
          </ac:spMkLst>
        </pc:spChg>
        <pc:spChg chg="mod">
          <ac:chgData name="sumit pathak" userId="95c44a1ac8f23fff" providerId="LiveId" clId="{002AEFA5-454D-40D5-9071-773921DE3D8C}" dt="2025-02-25T09:23:21.093" v="15" actId="1076"/>
          <ac:spMkLst>
            <pc:docMk/>
            <pc:sldMk cId="0" sldId="263"/>
            <ac:spMk id="5" creationId="{00000000-0000-0000-0000-000000000000}"/>
          </ac:spMkLst>
        </pc:spChg>
      </pc:sldChg>
      <pc:sldChg chg="addSp delSp modSp new mod">
        <pc:chgData name="sumit pathak" userId="95c44a1ac8f23fff" providerId="LiveId" clId="{002AEFA5-454D-40D5-9071-773921DE3D8C}" dt="2025-02-25T09:32:23.879" v="113" actId="2711"/>
        <pc:sldMkLst>
          <pc:docMk/>
          <pc:sldMk cId="2728401291" sldId="263"/>
        </pc:sldMkLst>
        <pc:spChg chg="add mod">
          <ac:chgData name="sumit pathak" userId="95c44a1ac8f23fff" providerId="LiveId" clId="{002AEFA5-454D-40D5-9071-773921DE3D8C}" dt="2025-02-25T09:32:23.879" v="113" actId="2711"/>
          <ac:spMkLst>
            <pc:docMk/>
            <pc:sldMk cId="2728401291" sldId="263"/>
            <ac:spMk id="8" creationId="{F94E368B-63A7-10AB-82F4-454BC5633E58}"/>
          </ac:spMkLst>
        </pc:spChg>
        <pc:picChg chg="add mod">
          <ac:chgData name="sumit pathak" userId="95c44a1ac8f23fff" providerId="LiveId" clId="{002AEFA5-454D-40D5-9071-773921DE3D8C}" dt="2025-02-25T09:28:49.946" v="50" actId="14100"/>
          <ac:picMkLst>
            <pc:docMk/>
            <pc:sldMk cId="2728401291" sldId="263"/>
            <ac:picMk id="3" creationId="{3B686E33-B304-E0F3-3E08-CACEB44D28ED}"/>
          </ac:picMkLst>
        </pc:picChg>
        <pc:picChg chg="add mod">
          <ac:chgData name="sumit pathak" userId="95c44a1ac8f23fff" providerId="LiveId" clId="{002AEFA5-454D-40D5-9071-773921DE3D8C}" dt="2025-02-25T09:31:27.653" v="81" actId="1076"/>
          <ac:picMkLst>
            <pc:docMk/>
            <pc:sldMk cId="2728401291" sldId="263"/>
            <ac:picMk id="5" creationId="{1D7C1C4B-36F7-178C-D3CB-0A6D28BDCFA4}"/>
          </ac:picMkLst>
        </pc:picChg>
        <pc:picChg chg="add del mod">
          <ac:chgData name="sumit pathak" userId="95c44a1ac8f23fff" providerId="LiveId" clId="{002AEFA5-454D-40D5-9071-773921DE3D8C}" dt="2025-02-25T09:28:35.665" v="46" actId="21"/>
          <ac:picMkLst>
            <pc:docMk/>
            <pc:sldMk cId="2728401291" sldId="263"/>
            <ac:picMk id="7" creationId="{A71DF6C3-FE2B-FD37-011A-B82C23AC276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095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yush.gov.in/#!/websitepolicies" TargetMode="External"/><Relationship Id="rId2" Type="http://schemas.openxmlformats.org/officeDocument/2006/relationships/hyperlink" Target="https://yoga.ayush.gov.in/YAP/YB/Yoga-Billboard/Videos?lang=e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Yoga Website: Your Path to Fitness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Welcome to our yoga website! We help you achieve your fitness goals. Our site personalizes exercises and courses for you. We are here to guide your wellness journey.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D054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70040" y="5467112"/>
            <a:ext cx="18414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703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Understanding Your Yoga Needs: Input &amp; Personalization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435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take your input to tailor your experience. Tell us your exercise preferences. Choose your skill level for each asana.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2449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system adapts to your needs. We provide a personalized yoga plan. This plan helps you reach your fitness aspirations.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0545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6299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 Input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6789658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Tell us your exercise preferences.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50545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42021" y="6299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Personalized Plan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742021" y="6789658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system adapts to your needs.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568285"/>
            <a:ext cx="770072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Find Your Perfect Asana: Exercise Suggestions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8038" y="2166223"/>
            <a:ext cx="77007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Seeking a specific pose? Ask for a particular asana. We offer relatable exercises. These exercises will enhance your practice.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08038" y="3058001"/>
            <a:ext cx="77007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AI provides suitable suggestions. Explore new yoga styles and poses. Expand your yoga knowledge with us.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38" y="3949779"/>
            <a:ext cx="1030962" cy="12371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8205" y="415587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Request Asana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48205" y="4601766"/>
            <a:ext cx="636055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Tell us a specific pose.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38" y="5186958"/>
            <a:ext cx="1030962" cy="12371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8205" y="539305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Relatable Exercises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548205" y="5838944"/>
            <a:ext cx="636055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provide options to enhance your practice.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038" y="6424136"/>
            <a:ext cx="1030962" cy="123717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8205" y="663023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Suggestions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548205" y="7076122"/>
            <a:ext cx="636055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new styles and poses.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02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Explore Our Diverse Yoga Courses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279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offer a variety of yoga courses. These are suitable for every skill level. Choose what suits you.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40887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platform caters to beginners and advanced practitioners alike. Enjoy sessions from our trained instructors. Get personal attention and support.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0078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3099" y="5092898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530906" y="5007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Skill-Based Courses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498306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Courses for every skill level.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467" y="50078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45844" y="5092898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22583" y="5007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Variety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22583" y="549830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Enjoy sessions from trained instructors.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67060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50357" y="6791087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530906" y="6706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 Attention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530906" y="719649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Get support to help you on your journey.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6565"/>
            <a:ext cx="10296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08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270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6159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A3258-0CC0-8D62-667A-ECEA94C9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30" y="5226627"/>
            <a:ext cx="4163722" cy="2790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ADC892-C8CA-4F20-1541-2E8EC97CB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69" y="1208731"/>
            <a:ext cx="6132565" cy="6688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59DD59-1E49-6411-A0D5-F37A5304A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12" y="923327"/>
            <a:ext cx="7926552" cy="4112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8A0178-EE26-5541-182A-AD500437B24A}"/>
              </a:ext>
            </a:extLst>
          </p:cNvPr>
          <p:cNvSpPr txBox="1"/>
          <p:nvPr/>
        </p:nvSpPr>
        <p:spPr>
          <a:xfrm>
            <a:off x="5440745" y="-69892"/>
            <a:ext cx="6671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hnschrift SemiBold SemiConden" panose="020B0502040204020203" pitchFamily="34" charset="0"/>
              </a:rPr>
              <a:t>Login Page </a:t>
            </a:r>
            <a:endParaRPr lang="en-IN" sz="54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7A5C49-BC9D-BA08-0638-884455572C8D}"/>
              </a:ext>
            </a:extLst>
          </p:cNvPr>
          <p:cNvSpPr txBox="1"/>
          <p:nvPr/>
        </p:nvSpPr>
        <p:spPr>
          <a:xfrm>
            <a:off x="5336490" y="5051020"/>
            <a:ext cx="26852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Light Condensed" panose="020B0502040204020203" pitchFamily="34" charset="0"/>
              </a:rPr>
              <a:t>A Remember Me Option to Save Login Details</a:t>
            </a:r>
            <a:endParaRPr lang="en-IN" sz="4000" dirty="0">
              <a:latin typeface="Bahnschrift Ligh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3430"/>
            <a:ext cx="7618571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Benefits of Yoga: Staying Fit with Our Website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714" y="2462332"/>
            <a:ext cx="761857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Yoga is a great way to stay fit with our website. The sessions are carefully designed. You can achieve better flexibility.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2714" y="3404949"/>
            <a:ext cx="761857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Yoga promotes mental wellbeing and improved sleep. You can use our site to get fit. With the right yoga exercise, you will get better overall health.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62714" y="4347567"/>
            <a:ext cx="3700343" cy="1619726"/>
          </a:xfrm>
          <a:prstGeom prst="roundRect">
            <a:avLst>
              <a:gd name="adj" fmla="val 565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8219" y="4573072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Flexibility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88219" y="5044321"/>
            <a:ext cx="3249335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 your flexibility with yoga.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942" y="4347567"/>
            <a:ext cx="3700343" cy="1619726"/>
          </a:xfrm>
          <a:prstGeom prst="roundRect">
            <a:avLst>
              <a:gd name="adj" fmla="val 565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06447" y="4573072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Mental Well-being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4906447" y="5044321"/>
            <a:ext cx="3249335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Promotes mental wellbeing with improved sleep.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2714" y="6185178"/>
            <a:ext cx="7618571" cy="1270992"/>
          </a:xfrm>
          <a:prstGeom prst="roundRect">
            <a:avLst>
              <a:gd name="adj" fmla="val 720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8219" y="6410682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Overall Health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88219" y="6881932"/>
            <a:ext cx="7167562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 the right yoga, you'll improve your overall health.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535" y="551259"/>
            <a:ext cx="7745730" cy="124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Website Demo: Navigating Your Fitness Journey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5535" y="2099072"/>
            <a:ext cx="7745730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how to use our yoga website. Discover personalized exercises and sessions. Find your perfect asana using our platform.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85535" y="2962870"/>
            <a:ext cx="7745730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platform makes fitness journey fun. Get the hang of our navigation. Stay motivated using our support systems.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473666" y="3826669"/>
            <a:ext cx="22860" cy="3851553"/>
          </a:xfrm>
          <a:prstGeom prst="roundRect">
            <a:avLst>
              <a:gd name="adj" fmla="val 367007"/>
            </a:avLst>
          </a:prstGeom>
          <a:solidFill>
            <a:srgbClr val="C8C9CF"/>
          </a:solidFill>
          <a:ln/>
        </p:spPr>
      </p:sp>
      <p:sp>
        <p:nvSpPr>
          <p:cNvPr id="7" name="Shape 4"/>
          <p:cNvSpPr/>
          <p:nvPr/>
        </p:nvSpPr>
        <p:spPr>
          <a:xfrm>
            <a:off x="6686907" y="4264581"/>
            <a:ext cx="699135" cy="22860"/>
          </a:xfrm>
          <a:prstGeom prst="roundRect">
            <a:avLst>
              <a:gd name="adj" fmla="val 367007"/>
            </a:avLst>
          </a:prstGeom>
          <a:solidFill>
            <a:srgbClr val="C8C9CF"/>
          </a:solidFill>
          <a:ln/>
        </p:spPr>
      </p:sp>
      <p:sp>
        <p:nvSpPr>
          <p:cNvPr id="8" name="Shape 5"/>
          <p:cNvSpPr/>
          <p:nvPr/>
        </p:nvSpPr>
        <p:spPr>
          <a:xfrm>
            <a:off x="6260425" y="4051340"/>
            <a:ext cx="449342" cy="449342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27113" y="4126111"/>
            <a:ext cx="11596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583686" y="4026337"/>
            <a:ext cx="2554962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Personalized Exercise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583686" y="4458176"/>
            <a:ext cx="6347579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personalized sessions for all levels.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686907" y="5614988"/>
            <a:ext cx="699135" cy="22860"/>
          </a:xfrm>
          <a:prstGeom prst="roundRect">
            <a:avLst>
              <a:gd name="adj" fmla="val 367007"/>
            </a:avLst>
          </a:prstGeom>
          <a:solidFill>
            <a:srgbClr val="C8C9CF"/>
          </a:solidFill>
          <a:ln/>
        </p:spPr>
      </p:sp>
      <p:sp>
        <p:nvSpPr>
          <p:cNvPr id="13" name="Shape 10"/>
          <p:cNvSpPr/>
          <p:nvPr/>
        </p:nvSpPr>
        <p:spPr>
          <a:xfrm>
            <a:off x="6260425" y="5401747"/>
            <a:ext cx="449342" cy="449342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01633" y="5476518"/>
            <a:ext cx="166926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7583686" y="5376743"/>
            <a:ext cx="249686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Asana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583686" y="5808583"/>
            <a:ext cx="6347579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 asana that helps you achieve your goals.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686907" y="6965394"/>
            <a:ext cx="699135" cy="22860"/>
          </a:xfrm>
          <a:prstGeom prst="roundRect">
            <a:avLst>
              <a:gd name="adj" fmla="val 367007"/>
            </a:avLst>
          </a:prstGeom>
          <a:solidFill>
            <a:srgbClr val="C8C9CF"/>
          </a:solidFill>
          <a:ln/>
        </p:spPr>
      </p:sp>
      <p:sp>
        <p:nvSpPr>
          <p:cNvPr id="18" name="Shape 15"/>
          <p:cNvSpPr/>
          <p:nvPr/>
        </p:nvSpPr>
        <p:spPr>
          <a:xfrm>
            <a:off x="6260425" y="6752153"/>
            <a:ext cx="449342" cy="449342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398300" y="6826925"/>
            <a:ext cx="17347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7583686" y="6727150"/>
            <a:ext cx="249686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Support Systems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583686" y="7158990"/>
            <a:ext cx="6347579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Stay motivated with our support systems.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86E33-B304-E0F3-3E08-CACEB44D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2" y="1725"/>
            <a:ext cx="10384491" cy="5225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C1C4B-36F7-178C-D3CB-0A6D28BD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51" y="3706586"/>
            <a:ext cx="10128089" cy="4523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4E368B-63A7-10AB-82F4-454BC5633E58}"/>
              </a:ext>
            </a:extLst>
          </p:cNvPr>
          <p:cNvSpPr txBox="1"/>
          <p:nvPr/>
        </p:nvSpPr>
        <p:spPr>
          <a:xfrm>
            <a:off x="11045536" y="187036"/>
            <a:ext cx="2956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Home Page</a:t>
            </a:r>
            <a:endParaRPr lang="en-IN" sz="6000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A352E-2E23-C1DB-76CB-87C8F612B69B}"/>
              </a:ext>
            </a:extLst>
          </p:cNvPr>
          <p:cNvSpPr txBox="1"/>
          <p:nvPr/>
        </p:nvSpPr>
        <p:spPr>
          <a:xfrm>
            <a:off x="6858000" y="3657600"/>
            <a:ext cx="91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file:///D:/jatin/DT%20GROUP%204/web.html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72BE8-CEBB-006B-82DF-1E0FC751D4CC}"/>
              </a:ext>
            </a:extLst>
          </p:cNvPr>
          <p:cNvSpPr txBox="1"/>
          <p:nvPr/>
        </p:nvSpPr>
        <p:spPr>
          <a:xfrm>
            <a:off x="6089660" y="2546975"/>
            <a:ext cx="444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file:///D:/jatin/DT%20GROUP%204/web.html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840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E3FF21-BE0B-4449-4051-37AA1816FF4B}"/>
              </a:ext>
            </a:extLst>
          </p:cNvPr>
          <p:cNvSpPr txBox="1"/>
          <p:nvPr/>
        </p:nvSpPr>
        <p:spPr>
          <a:xfrm>
            <a:off x="3657600" y="3930134"/>
            <a:ext cx="7592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https://yoga.ayush.gov.in/YAP/YB/Yoga-Billboard/Videos?lang=en</a:t>
            </a:r>
            <a:endParaRPr lang="en-IN" dirty="0"/>
          </a:p>
          <a:p>
            <a:r>
              <a:rPr lang="en-IN" dirty="0">
                <a:hlinkClick r:id="rId3"/>
              </a:rPr>
              <a:t>https://ayush.gov.in/#!/websitepolicies</a:t>
            </a:r>
            <a:endParaRPr lang="en-IN" dirty="0"/>
          </a:p>
          <a:p>
            <a:r>
              <a:rPr lang="en-IN" dirty="0"/>
              <a:t>And </a:t>
            </a:r>
            <a:r>
              <a:rPr lang="en-IN"/>
              <a:t>my personal videos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468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520</Words>
  <Application>Microsoft Office PowerPoint</Application>
  <PresentationFormat>Custom</PresentationFormat>
  <Paragraphs>66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Instrument Sans Medium</vt:lpstr>
      <vt:lpstr>Bahnschrift Light Condensed</vt:lpstr>
      <vt:lpstr>Arial Black</vt:lpstr>
      <vt:lpstr>Arial</vt:lpstr>
      <vt:lpstr>Instrument Sans Semi Bold</vt:lpstr>
      <vt:lpstr>Bahnschrift SemiBold SemiConden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jatinmoral86@hotmail.com</cp:lastModifiedBy>
  <cp:revision>4</cp:revision>
  <dcterms:created xsi:type="dcterms:W3CDTF">2025-02-18T08:53:57Z</dcterms:created>
  <dcterms:modified xsi:type="dcterms:W3CDTF">2025-02-25T10:42:16Z</dcterms:modified>
</cp:coreProperties>
</file>